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23720DD-5B6D-40BF-8493-A6B52D484E6B}"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A23720DD-5B6D-40BF-8493-A6B52D484E6B}" type="datetimeFigureOut">
              <a:rPr lang="tr-TR" smtClean="0"/>
              <a:t>26.01.2024</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26.01.2024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26.01.2024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26.01.2024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26.01.2024</a:t>
            </a:fld>
            <a:endParaRPr lang="tr-T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pPr algn="ctr"/>
            <a:r>
              <a:rPr lang="tr-TR" dirty="0" smtClean="0"/>
              <a:t>ŞEHİT DEMET SEZEN KIZ ANADOLU İMAM HATİP LİSESİ</a:t>
            </a:r>
            <a:endParaRPr lang="tr-TR" dirty="0"/>
          </a:p>
        </p:txBody>
      </p:sp>
      <p:sp>
        <p:nvSpPr>
          <p:cNvPr id="3" name="Alt Başlık 2"/>
          <p:cNvSpPr>
            <a:spLocks noGrp="1"/>
          </p:cNvSpPr>
          <p:nvPr>
            <p:ph type="subTitle" idx="1"/>
          </p:nvPr>
        </p:nvSpPr>
        <p:spPr/>
        <p:txBody>
          <a:bodyPr/>
          <a:lstStyle/>
          <a:p>
            <a:pPr algn="ctr"/>
            <a:r>
              <a:rPr lang="tr-TR" dirty="0" smtClean="0"/>
              <a:t>VAKTİ KUŞANMAK ETKİNLİKLERİ</a:t>
            </a:r>
            <a:endParaRPr lang="tr-TR" dirty="0"/>
          </a:p>
        </p:txBody>
      </p:sp>
    </p:spTree>
    <p:extLst>
      <p:ext uri="{BB962C8B-B14F-4D97-AF65-F5344CB8AC3E}">
        <p14:creationId xmlns:p14="http://schemas.microsoft.com/office/powerpoint/2010/main" val="3512709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938338"/>
          </a:xfrm>
        </p:spPr>
        <p:txBody>
          <a:bodyPr>
            <a:normAutofit/>
          </a:bodyPr>
          <a:lstStyle/>
          <a:p>
            <a:r>
              <a:rPr lang="tr-TR" dirty="0" smtClean="0">
                <a:solidFill>
                  <a:srgbClr val="FFFF00"/>
                </a:solidFill>
              </a:rPr>
              <a:t>4-</a:t>
            </a:r>
            <a:r>
              <a:rPr lang="tr-TR" dirty="0" smtClean="0"/>
              <a:t> Namaz bilincini geliştirmeyi sağlamak adına okulumuza Nevşehir </a:t>
            </a:r>
            <a:r>
              <a:rPr lang="tr-TR" dirty="0" err="1" smtClean="0"/>
              <a:t>Hacıbektaşı</a:t>
            </a:r>
            <a:r>
              <a:rPr lang="tr-TR" dirty="0" smtClean="0"/>
              <a:t> Veli Üniversitesi İlahiyat Fakültesi Öğretim Görevlisi Sn. </a:t>
            </a:r>
            <a:r>
              <a:rPr lang="tr-TR" dirty="0" smtClean="0"/>
              <a:t>Prof. </a:t>
            </a:r>
            <a:r>
              <a:rPr lang="tr-TR" dirty="0" smtClean="0"/>
              <a:t>Dr. Adem </a:t>
            </a:r>
            <a:r>
              <a:rPr lang="tr-TR" dirty="0" err="1" smtClean="0"/>
              <a:t>ÇATAK’ı</a:t>
            </a:r>
            <a:r>
              <a:rPr lang="tr-TR" dirty="0" smtClean="0"/>
              <a:t> okulumuza davet ettik.</a:t>
            </a:r>
            <a:endParaRPr lang="tr-TR" dirty="0"/>
          </a:p>
        </p:txBody>
      </p:sp>
    </p:spTree>
    <p:extLst>
      <p:ext uri="{BB962C8B-B14F-4D97-AF65-F5344CB8AC3E}">
        <p14:creationId xmlns:p14="http://schemas.microsoft.com/office/powerpoint/2010/main" val="137469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229600" cy="4781128"/>
          </a:xfrm>
        </p:spPr>
        <p:txBody>
          <a:bodyPr/>
          <a:lstStyle/>
          <a:p>
            <a:endParaRPr lang="tr-TR" dirty="0"/>
          </a:p>
        </p:txBody>
      </p:sp>
      <p:pic>
        <p:nvPicPr>
          <p:cNvPr id="3074" name="Picture 2" descr="C:\Users\Admin\Desktop\Foto\2023-2024\Vakti Kuşanmak\WhatsApp Image 2023-12-06 at 16.43.09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3456384"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Foto\2023-2024\Vakti Kuşanmak\WhatsApp Image 2023-12-06 at 16.43.0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765271"/>
            <a:ext cx="4176463" cy="20957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Foto\2023-2024\Vakti Kuşanmak\WhatsApp Image 2023-12-06 at 16.43.0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0767" y="4001511"/>
            <a:ext cx="3545410" cy="230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111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866330"/>
          </a:xfrm>
        </p:spPr>
        <p:txBody>
          <a:bodyPr/>
          <a:lstStyle/>
          <a:p>
            <a:r>
              <a:rPr lang="tr-TR" dirty="0" smtClean="0">
                <a:solidFill>
                  <a:srgbClr val="FFFF00"/>
                </a:solidFill>
              </a:rPr>
              <a:t>5-</a:t>
            </a:r>
            <a:r>
              <a:rPr lang="tr-TR" dirty="0" smtClean="0"/>
              <a:t> Okulumuzda bulunan herkesin rahatça izleyebileceği </a:t>
            </a:r>
            <a:r>
              <a:rPr lang="tr-TR" dirty="0" err="1" smtClean="0"/>
              <a:t>lcd</a:t>
            </a:r>
            <a:r>
              <a:rPr lang="tr-TR" dirty="0" smtClean="0"/>
              <a:t> ekranımızda ve sınıflarımızdaki akıllı tahtalardan Vakti Kuşanmak Etkinlikleri ve Namaz ile ilgili sunular izlettik</a:t>
            </a:r>
            <a:endParaRPr lang="tr-TR" dirty="0"/>
          </a:p>
        </p:txBody>
      </p:sp>
    </p:spTree>
    <p:extLst>
      <p:ext uri="{BB962C8B-B14F-4D97-AF65-F5344CB8AC3E}">
        <p14:creationId xmlns:p14="http://schemas.microsoft.com/office/powerpoint/2010/main" val="331502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lstStyle/>
          <a:p>
            <a:endParaRPr lang="tr-TR" dirty="0"/>
          </a:p>
        </p:txBody>
      </p:sp>
      <p:pic>
        <p:nvPicPr>
          <p:cNvPr id="1028" name="Picture 4" descr="C:\Users\Admin\Desktop\Foto\2022-2023\Vakti Kuşanmak\IMG-20221129-WA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20688"/>
            <a:ext cx="384229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Foto\2022-2023\Vakti Kuşanmak\IMG-20221129-WA0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862" y="620688"/>
            <a:ext cx="3806570" cy="2141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Foto\2023-2024\Vakti Kuşanmak\WhatsApp Image 2024-01-26 at 11.58.2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14" y="2852936"/>
            <a:ext cx="2808312"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Foto\2023-2024\Vakti Kuşanmak\WhatsApp Image 2024-01-26 at 11.58.2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114" y="2852936"/>
            <a:ext cx="2808312"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Foto\2023-2024\Vakti Kuşanmak\WhatsApp Image 2024-01-26 at 11.58.2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0113" y="2956948"/>
            <a:ext cx="2664296" cy="349638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Foto\2023-2024\Vakti Kuşanmak\WhatsApp Image 2024-01-26 at 11.58.2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0113" y="2852936"/>
            <a:ext cx="266429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4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730426"/>
          </a:xfrm>
        </p:spPr>
        <p:txBody>
          <a:bodyPr>
            <a:normAutofit/>
          </a:bodyPr>
          <a:lstStyle/>
          <a:p>
            <a:r>
              <a:rPr lang="tr-TR" dirty="0" smtClean="0"/>
              <a:t>Vakti Kuşanmak etkinlikleri okulumuzca uygulanmakta ve olumlu dönütler alınmakta olup bu projede emeği geçenlere  teşekkürlerimizi sunuyoruz.</a:t>
            </a:r>
            <a:endParaRPr lang="tr-TR" dirty="0"/>
          </a:p>
        </p:txBody>
      </p:sp>
    </p:spTree>
    <p:extLst>
      <p:ext uri="{BB962C8B-B14F-4D97-AF65-F5344CB8AC3E}">
        <p14:creationId xmlns:p14="http://schemas.microsoft.com/office/powerpoint/2010/main" val="963111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6192688"/>
          </a:xfrm>
        </p:spPr>
        <p:txBody>
          <a:bodyPr>
            <a:noAutofit/>
          </a:bodyPr>
          <a:lstStyle/>
          <a:p>
            <a:r>
              <a:rPr lang="tr-TR" sz="2800" dirty="0" smtClean="0">
                <a:solidFill>
                  <a:srgbClr val="FFFF00"/>
                </a:solidFill>
              </a:rPr>
              <a:t>Okulumuzda Vakti Kuşanmak Etkinlikleri şu şekilde yapılmıştır.</a:t>
            </a:r>
            <a:br>
              <a:rPr lang="tr-TR" sz="2800" dirty="0" smtClean="0">
                <a:solidFill>
                  <a:srgbClr val="FFFF00"/>
                </a:solidFill>
              </a:rPr>
            </a:br>
            <a:r>
              <a:rPr lang="tr-TR" sz="2800" dirty="0" smtClean="0">
                <a:solidFill>
                  <a:srgbClr val="FFFF00"/>
                </a:solidFill>
              </a:rPr>
              <a:t>1-</a:t>
            </a:r>
            <a:r>
              <a:rPr lang="tr-TR" sz="2800" dirty="0" smtClean="0"/>
              <a:t> Okulumuzda öğle namazının cemaatle kılınması akabinde öğrencilerimize ikramların sunulması,</a:t>
            </a:r>
            <a:br>
              <a:rPr lang="tr-TR" sz="2800" dirty="0" smtClean="0"/>
            </a:br>
            <a:r>
              <a:rPr lang="tr-TR" sz="2800" dirty="0" smtClean="0">
                <a:solidFill>
                  <a:srgbClr val="FFFF00"/>
                </a:solidFill>
              </a:rPr>
              <a:t>2-</a:t>
            </a:r>
            <a:r>
              <a:rPr lang="tr-TR" sz="2800" dirty="0" smtClean="0"/>
              <a:t> Okulumuzdaki her öğrencinin Cami ziyaretine götürülmesi akabinde çeşitli ikramların sunulması,</a:t>
            </a:r>
            <a:br>
              <a:rPr lang="tr-TR" sz="2800" dirty="0" smtClean="0"/>
            </a:br>
            <a:r>
              <a:rPr lang="tr-TR" sz="2800" dirty="0" smtClean="0">
                <a:solidFill>
                  <a:srgbClr val="FFFF00"/>
                </a:solidFill>
              </a:rPr>
              <a:t>3-</a:t>
            </a:r>
            <a:r>
              <a:rPr lang="tr-TR" sz="2800" dirty="0" smtClean="0"/>
              <a:t> Namazlarını sürekli kılan öğrencilerimize çeşitli ödüllerin verilmesi,</a:t>
            </a:r>
            <a:br>
              <a:rPr lang="tr-TR" sz="2800" dirty="0" smtClean="0"/>
            </a:br>
            <a:r>
              <a:rPr lang="tr-TR" sz="2800" dirty="0" smtClean="0">
                <a:solidFill>
                  <a:srgbClr val="FFFF00"/>
                </a:solidFill>
              </a:rPr>
              <a:t>4-</a:t>
            </a:r>
            <a:r>
              <a:rPr lang="tr-TR" sz="2800" dirty="0" smtClean="0"/>
              <a:t> Nevşehir </a:t>
            </a:r>
            <a:r>
              <a:rPr lang="tr-TR" sz="2800" dirty="0" err="1" smtClean="0"/>
              <a:t>Hacıbektaşı</a:t>
            </a:r>
            <a:r>
              <a:rPr lang="tr-TR" sz="2800" dirty="0" smtClean="0"/>
              <a:t> Veli Üniversitesi İlahiyat Fakültesinden Namaz Bilinci ile ilgili konferans vermeleri için akademisyenlerin okulumuza davet edilmesi.</a:t>
            </a:r>
            <a:br>
              <a:rPr lang="tr-TR" sz="2800" dirty="0" smtClean="0"/>
            </a:br>
            <a:r>
              <a:rPr lang="tr-TR" sz="2800" dirty="0" smtClean="0">
                <a:solidFill>
                  <a:srgbClr val="FFFF00"/>
                </a:solidFill>
              </a:rPr>
              <a:t>5-</a:t>
            </a:r>
            <a:r>
              <a:rPr lang="tr-TR" sz="2800" dirty="0" smtClean="0"/>
              <a:t> Okulumuz televizyonunda Namaz ile ilgili sunuların öğrencilerimize izlettirilmesi. </a:t>
            </a:r>
            <a:endParaRPr lang="tr-TR" sz="2800" dirty="0"/>
          </a:p>
        </p:txBody>
      </p:sp>
    </p:spTree>
    <p:extLst>
      <p:ext uri="{BB962C8B-B14F-4D97-AF65-F5344CB8AC3E}">
        <p14:creationId xmlns:p14="http://schemas.microsoft.com/office/powerpoint/2010/main" val="241415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458618"/>
          </a:xfrm>
        </p:spPr>
        <p:txBody>
          <a:bodyPr>
            <a:normAutofit/>
          </a:bodyPr>
          <a:lstStyle/>
          <a:p>
            <a:r>
              <a:rPr lang="tr-TR" dirty="0" smtClean="0">
                <a:solidFill>
                  <a:srgbClr val="FFFF00"/>
                </a:solidFill>
              </a:rPr>
              <a:t>1-</a:t>
            </a:r>
            <a:r>
              <a:rPr lang="tr-TR" dirty="0" smtClean="0"/>
              <a:t> Öğle namazı vakti girdiğinde okulumuz hoparlöründen ezan okutup okulumuzun mescidine öğrencilerimizle çıkıyoruz. Ders saatinin </a:t>
            </a:r>
            <a:r>
              <a:rPr lang="tr-TR" dirty="0" err="1" smtClean="0"/>
              <a:t>müsaitliğine</a:t>
            </a:r>
            <a:r>
              <a:rPr lang="tr-TR" dirty="0" smtClean="0"/>
              <a:t> göre 10 veya 15 </a:t>
            </a:r>
            <a:r>
              <a:rPr lang="tr-TR" dirty="0" err="1" smtClean="0"/>
              <a:t>dk</a:t>
            </a:r>
            <a:r>
              <a:rPr lang="tr-TR" dirty="0" smtClean="0"/>
              <a:t> </a:t>
            </a:r>
            <a:r>
              <a:rPr lang="tr-TR" dirty="0" err="1" smtClean="0"/>
              <a:t>öğrencilerimzle</a:t>
            </a:r>
            <a:r>
              <a:rPr lang="tr-TR" dirty="0" smtClean="0"/>
              <a:t> hasbihal ediyoruz. Sonrasında ise öğle namazımızı cemaatle eda ediyoruz. Namaz sonrasında öğrencilerimize çeşitli ikramlarda bulunuyoruz.</a:t>
            </a:r>
            <a:endParaRPr lang="tr-TR" dirty="0"/>
          </a:p>
        </p:txBody>
      </p:sp>
    </p:spTree>
    <p:extLst>
      <p:ext uri="{BB962C8B-B14F-4D97-AF65-F5344CB8AC3E}">
        <p14:creationId xmlns:p14="http://schemas.microsoft.com/office/powerpoint/2010/main" val="78849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endParaRPr lang="tr-TR" dirty="0"/>
          </a:p>
        </p:txBody>
      </p:sp>
      <p:pic>
        <p:nvPicPr>
          <p:cNvPr id="1026" name="Picture 2" descr="C:\Users\Admin\Desktop\Foto\2022-2023\Öğle Arası Namaz\IMG_20230117_125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3240360" cy="22322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Foto\2022-2023\Vakti Kuşanmak\IMG_20221013_130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764704"/>
            <a:ext cx="3456384" cy="22385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Foto\2022-2023\Vakti Kuşanmak\IMG_20221017_1252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548" y="3284984"/>
            <a:ext cx="3456384" cy="278671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Foto\2022-2023\Vakti Kuşanmak\IMG_20221013_1302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838491" y="3569648"/>
            <a:ext cx="2565332" cy="194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11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018458"/>
          </a:xfrm>
        </p:spPr>
        <p:txBody>
          <a:bodyPr>
            <a:normAutofit fontScale="90000"/>
          </a:bodyPr>
          <a:lstStyle/>
          <a:p>
            <a:r>
              <a:rPr lang="tr-TR" dirty="0" smtClean="0">
                <a:solidFill>
                  <a:srgbClr val="FFFF00"/>
                </a:solidFill>
              </a:rPr>
              <a:t>2-</a:t>
            </a:r>
            <a:r>
              <a:rPr lang="tr-TR" dirty="0" smtClean="0"/>
              <a:t> Sene başında planlamasını yaparak her hafta bir şubemiz olmak üzere okulumuzdaki bütün öğrencileri cami ziyaretlerine</a:t>
            </a:r>
            <a:r>
              <a:rPr lang="tr-TR" dirty="0"/>
              <a:t> </a:t>
            </a:r>
            <a:r>
              <a:rPr lang="tr-TR" dirty="0" smtClean="0"/>
              <a:t>(Kurşunlu </a:t>
            </a:r>
            <a:r>
              <a:rPr lang="tr-TR" dirty="0"/>
              <a:t>Cami, Nar Hasan Efendi Cami, Nar Merkez </a:t>
            </a:r>
            <a:r>
              <a:rPr lang="tr-TR" dirty="0" smtClean="0"/>
              <a:t>Cami) götürdük. Ziyaretlerin akabinde öğrencilerimizle Hasan Efendi Cami dergahında hasbihal ettik ve onlara çeşitli ikramlarda bulunduk.</a:t>
            </a:r>
            <a:endParaRPr lang="tr-TR" dirty="0"/>
          </a:p>
        </p:txBody>
      </p:sp>
    </p:spTree>
    <p:extLst>
      <p:ext uri="{BB962C8B-B14F-4D97-AF65-F5344CB8AC3E}">
        <p14:creationId xmlns:p14="http://schemas.microsoft.com/office/powerpoint/2010/main" val="25253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5760640"/>
          </a:xfrm>
        </p:spPr>
        <p:txBody>
          <a:bodyPr/>
          <a:lstStyle/>
          <a:p>
            <a:endParaRPr lang="tr-TR" dirty="0"/>
          </a:p>
        </p:txBody>
      </p:sp>
      <p:pic>
        <p:nvPicPr>
          <p:cNvPr id="1026" name="Picture 2" descr="C:\Users\Admin\Desktop\Foto\2023-2024\Vakti Kuşanmak\WhatsApp Image 2023-12-05 at 13.53.0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692696"/>
            <a:ext cx="3478325" cy="28758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Foto\2023-2024\Vakti Kuşanmak\WhatsApp Image 2024-01-25 at 14.56.05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519" y="3666338"/>
            <a:ext cx="4104456" cy="2642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Foto\2023-2024\Vakti Kuşanmak\WhatsApp Image 2024-01-25 at 14.56.0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519" y="692695"/>
            <a:ext cx="3900959" cy="28897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Foto\2021-2022\IMG-20220520-WA00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5" y="3666338"/>
            <a:ext cx="3478325" cy="261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9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090466"/>
          </a:xfrm>
        </p:spPr>
        <p:txBody>
          <a:bodyPr>
            <a:normAutofit fontScale="90000"/>
          </a:bodyPr>
          <a:lstStyle/>
          <a:p>
            <a:r>
              <a:rPr lang="tr-TR" dirty="0" smtClean="0">
                <a:solidFill>
                  <a:srgbClr val="FFFF00"/>
                </a:solidFill>
              </a:rPr>
              <a:t>3-</a:t>
            </a:r>
            <a:r>
              <a:rPr lang="tr-TR" dirty="0" smtClean="0"/>
              <a:t> Vakti Kuşanmak çerçevesinde 40 Gün Zinciri Kırma etkinliği düzenleyerek öğrencilerimizin Namaza devam etmelerini sağlamaya çalıştık. Bu vesileyle çekiliş düzenleyerek 5 öğrencimize </a:t>
            </a:r>
            <a:r>
              <a:rPr lang="tr-TR" dirty="0" err="1" smtClean="0"/>
              <a:t>airprds</a:t>
            </a:r>
            <a:r>
              <a:rPr lang="tr-TR" dirty="0" smtClean="0"/>
              <a:t> kulaklık, 12 öğrencimize Hacıbektaş (Türbe ve Huzurevi) gezisi, 20 öğrencimize şal ve 12 öğrencimize para ödülü verdik.</a:t>
            </a:r>
            <a:endParaRPr lang="tr-TR" dirty="0"/>
          </a:p>
        </p:txBody>
      </p:sp>
    </p:spTree>
    <p:extLst>
      <p:ext uri="{BB962C8B-B14F-4D97-AF65-F5344CB8AC3E}">
        <p14:creationId xmlns:p14="http://schemas.microsoft.com/office/powerpoint/2010/main" val="1808304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endParaRPr lang="tr-TR" dirty="0"/>
          </a:p>
        </p:txBody>
      </p:sp>
      <p:pic>
        <p:nvPicPr>
          <p:cNvPr id="2050" name="Picture 2" descr="C:\Users\Admin\Desktop\Foto\2023-2024\Vakti Kuşanmak\WhatsApp Image 2024-01-25 at 14.46.3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3672408" cy="29640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Foto\2023-2024\Vakti Kuşanmak\WhatsApp Image 2024-01-25 at 14.46.39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631814"/>
            <a:ext cx="4248472" cy="2954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Foto\2023-2024\Vakti Kuşanmak\WhatsApp Image 2024-01-25 at 14.46.39.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763254"/>
            <a:ext cx="2880320" cy="21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791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378</TotalTime>
  <Words>217</Words>
  <Application>Microsoft Office PowerPoint</Application>
  <PresentationFormat>Ekran Gösterisi (4:3)</PresentationFormat>
  <Paragraphs>9</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Hasır</vt:lpstr>
      <vt:lpstr>ŞEHİT DEMET SEZEN KIZ ANADOLU İMAM HATİP LİSESİ</vt:lpstr>
      <vt:lpstr>Vakti Kuşanmak etkinlikleri okulumuzca uygulanmakta ve olumlu dönütler alınmakta olup bu projede emeği geçenlere  teşekkürlerimizi sunuyoruz.</vt:lpstr>
      <vt:lpstr>Okulumuzda Vakti Kuşanmak Etkinlikleri şu şekilde yapılmıştır. 1- Okulumuzda öğle namazının cemaatle kılınması akabinde öğrencilerimize ikramların sunulması, 2- Okulumuzdaki her öğrencinin Cami ziyaretine götürülmesi akabinde çeşitli ikramların sunulması, 3- Namazlarını sürekli kılan öğrencilerimize çeşitli ödüllerin verilmesi, 4- Nevşehir Hacıbektaşı Veli Üniversitesi İlahiyat Fakültesinden Namaz Bilinci ile ilgili konferans vermeleri için akademisyenlerin okulumuza davet edilmesi. 5- Okulumuz televizyonunda Namaz ile ilgili sunuların öğrencilerimize izlettirilmesi. </vt:lpstr>
      <vt:lpstr>1- Öğle namazı vakti girdiğinde okulumuz hoparlöründen ezan okutup okulumuzun mescidine öğrencilerimizle çıkıyoruz. Ders saatinin müsaitliğine göre 10 veya 15 dk öğrencilerimzle hasbihal ediyoruz. Sonrasında ise öğle namazımızı cemaatle eda ediyoruz. Namaz sonrasında öğrencilerimize çeşitli ikramlarda bulunuyoruz.</vt:lpstr>
      <vt:lpstr>PowerPoint Sunusu</vt:lpstr>
      <vt:lpstr>2- Sene başında planlamasını yaparak her hafta bir şubemiz olmak üzere okulumuzdaki bütün öğrencileri cami ziyaretlerine (Kurşunlu Cami, Nar Hasan Efendi Cami, Nar Merkez Cami) götürdük. Ziyaretlerin akabinde öğrencilerimizle Hasan Efendi Cami dergahında hasbihal ettik ve onlara çeşitli ikramlarda bulunduk.</vt:lpstr>
      <vt:lpstr>PowerPoint Sunusu</vt:lpstr>
      <vt:lpstr>3- Vakti Kuşanmak çerçevesinde 40 Gün Zinciri Kırma etkinliği düzenleyerek öğrencilerimizin Namaza devam etmelerini sağlamaya çalıştık. Bu vesileyle çekiliş düzenleyerek 5 öğrencimize airprds kulaklık, 12 öğrencimize Hacıbektaş (Türbe ve Huzurevi) gezisi, 20 öğrencimize şal ve 12 öğrencimize para ödülü verdik.</vt:lpstr>
      <vt:lpstr>PowerPoint Sunusu</vt:lpstr>
      <vt:lpstr>4- Namaz bilincini geliştirmeyi sağlamak adına okulumuza Nevşehir Hacıbektaşı Veli Üniversitesi İlahiyat Fakültesi Öğretim Görevlisi Sn. Prof. Dr. Adem ÇATAK’ı okulumuza davet ettik.</vt:lpstr>
      <vt:lpstr>PowerPoint Sunusu</vt:lpstr>
      <vt:lpstr>5- Okulumuzda bulunan herkesin rahatça izleyebileceği lcd ekranımızda ve sınıflarımızdaki akıllı tahtalardan Vakti Kuşanmak Etkinlikleri ve Namaz ile ilgili sunular izlettik</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ŞEHİT DEMET SEZEN KIZ ANADOLU İMAM HATİP LİSESİ</dc:title>
  <dc:creator>Admin</dc:creator>
  <cp:lastModifiedBy>Admin</cp:lastModifiedBy>
  <cp:revision>17</cp:revision>
  <dcterms:created xsi:type="dcterms:W3CDTF">2024-01-25T08:28:59Z</dcterms:created>
  <dcterms:modified xsi:type="dcterms:W3CDTF">2024-01-26T09:06:30Z</dcterms:modified>
</cp:coreProperties>
</file>